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8" r:id="rId3"/>
    <p:sldId id="269" r:id="rId4"/>
    <p:sldId id="257" r:id="rId5"/>
    <p:sldId id="259" r:id="rId6"/>
    <p:sldId id="260" r:id="rId7"/>
    <p:sldId id="261" r:id="rId8"/>
    <p:sldId id="267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69" autoAdjust="0"/>
    <p:restoredTop sz="94717" autoAdjust="0"/>
  </p:normalViewPr>
  <p:slideViewPr>
    <p:cSldViewPr>
      <p:cViewPr varScale="1">
        <p:scale>
          <a:sx n="88" d="100"/>
          <a:sy n="88" d="100"/>
        </p:scale>
        <p:origin x="79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3000">
    <p:newsfla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25.09.2019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Tm="3000">
    <p:newsflash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P00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"/>
            <a:ext cx="4968552" cy="5226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28662" y="5226784"/>
            <a:ext cx="78581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0" b="1" dirty="0" smtClean="0">
                <a:solidFill>
                  <a:srgbClr val="0000FF"/>
                </a:solidFill>
                <a:latin typeface="Lucida Sans Unicode" pitchFamily="34" charset="0"/>
                <a:cs typeface="Lucida Sans Unicode" pitchFamily="34" charset="0"/>
              </a:rPr>
              <a:t>ДЗВІНОЧОК</a:t>
            </a:r>
            <a:endParaRPr lang="ru-RU" sz="10000" b="1" dirty="0">
              <a:solidFill>
                <a:srgbClr val="0000FF"/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4" y="764704"/>
            <a:ext cx="3168352" cy="28315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002060"/>
                </a:solidFill>
              </a:rPr>
              <a:t>Вихованці «Дзвіночка»    для нас сини і дочки.      Ми затишок створили їм, «ДЗВОНИКАМ» своїм малим – щоб зростали, щоб міцніли, щоб ніколи не хворіли…                         І науку здобували, </a:t>
            </a:r>
          </a:p>
          <a:p>
            <a:r>
              <a:rPr lang="uk-UA" b="1" i="1" dirty="0" smtClean="0">
                <a:solidFill>
                  <a:srgbClr val="002060"/>
                </a:solidFill>
              </a:rPr>
              <a:t>Труднощі всі подолали.</a:t>
            </a:r>
            <a:endParaRPr lang="uk-UA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1916832"/>
            <a:ext cx="4976584" cy="403786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err="1">
                <a:latin typeface="Minion Pro SmBd" pitchFamily="18" charset="0"/>
              </a:rPr>
              <a:t>Вихованці</a:t>
            </a:r>
            <a:r>
              <a:rPr lang="ru-RU" sz="2000" b="1" dirty="0">
                <a:latin typeface="Minion Pro SmBd" pitchFamily="18" charset="0"/>
              </a:rPr>
              <a:t> “</a:t>
            </a:r>
            <a:r>
              <a:rPr lang="ru-RU" sz="2000" b="1" dirty="0" err="1">
                <a:latin typeface="Minion Pro SmBd" pitchFamily="18" charset="0"/>
              </a:rPr>
              <a:t>Дзвіночка</a:t>
            </a:r>
            <a:r>
              <a:rPr lang="ru-RU" sz="2000" b="1" dirty="0">
                <a:latin typeface="Minion Pro SmBd" pitchFamily="18" charset="0"/>
              </a:rPr>
              <a:t>”</a:t>
            </a:r>
          </a:p>
          <a:p>
            <a:pPr algn="ctr">
              <a:buNone/>
            </a:pPr>
            <a:r>
              <a:rPr lang="ru-RU" sz="2000" b="1" dirty="0">
                <a:latin typeface="Minion Pro SmBd" pitchFamily="18" charset="0"/>
              </a:rPr>
              <a:t>Для нас сини і дочки.</a:t>
            </a:r>
          </a:p>
          <a:p>
            <a:pPr algn="ctr">
              <a:buNone/>
            </a:pPr>
            <a:r>
              <a:rPr lang="ru-RU" sz="2000" b="1" dirty="0">
                <a:latin typeface="Minion Pro SmBd" pitchFamily="18" charset="0"/>
              </a:rPr>
              <a:t>Ми </a:t>
            </a:r>
            <a:r>
              <a:rPr lang="ru-RU" sz="2000" b="1" dirty="0" err="1">
                <a:latin typeface="Minion Pro SmBd" pitchFamily="18" charset="0"/>
              </a:rPr>
              <a:t>затишок</a:t>
            </a:r>
            <a:r>
              <a:rPr lang="ru-RU" sz="2000" b="1" dirty="0">
                <a:latin typeface="Minion Pro SmBd" pitchFamily="18" charset="0"/>
              </a:rPr>
              <a:t> створили </a:t>
            </a:r>
            <a:r>
              <a:rPr lang="ru-RU" sz="2000" b="1" dirty="0" err="1">
                <a:latin typeface="Minion Pro SmBd" pitchFamily="18" charset="0"/>
              </a:rPr>
              <a:t>їм</a:t>
            </a:r>
            <a:r>
              <a:rPr lang="ru-RU" sz="2000" b="1" dirty="0">
                <a:latin typeface="Minion Pro SmBd" pitchFamily="18" charset="0"/>
              </a:rPr>
              <a:t>,</a:t>
            </a:r>
          </a:p>
          <a:p>
            <a:pPr algn="ctr">
              <a:buNone/>
            </a:pPr>
            <a:r>
              <a:rPr lang="ru-RU" sz="2000" b="1" dirty="0">
                <a:latin typeface="Minion Pro SmBd" pitchFamily="18" charset="0"/>
              </a:rPr>
              <a:t>“</a:t>
            </a:r>
            <a:r>
              <a:rPr lang="ru-RU" sz="2000" b="1" dirty="0" err="1">
                <a:latin typeface="Minion Pro SmBd" pitchFamily="18" charset="0"/>
              </a:rPr>
              <a:t>Дзвоникам</a:t>
            </a:r>
            <a:r>
              <a:rPr lang="ru-RU" sz="2000" b="1" dirty="0">
                <a:latin typeface="Minion Pro SmBd" pitchFamily="18" charset="0"/>
              </a:rPr>
              <a:t>” </a:t>
            </a:r>
            <a:r>
              <a:rPr lang="ru-RU" sz="2000" b="1" dirty="0" err="1">
                <a:latin typeface="Minion Pro SmBd" pitchFamily="18" charset="0"/>
              </a:rPr>
              <a:t>своїм</a:t>
            </a:r>
            <a:r>
              <a:rPr lang="ru-RU" sz="2000" b="1" dirty="0">
                <a:latin typeface="Minion Pro SmBd" pitchFamily="18" charset="0"/>
              </a:rPr>
              <a:t> </a:t>
            </a:r>
            <a:r>
              <a:rPr lang="ru-RU" sz="2000" b="1" dirty="0" err="1">
                <a:latin typeface="Minion Pro SmBd" pitchFamily="18" charset="0"/>
              </a:rPr>
              <a:t>малим</a:t>
            </a:r>
            <a:r>
              <a:rPr lang="ru-RU" sz="2000" b="1" dirty="0">
                <a:latin typeface="Minion Pro SmBd" pitchFamily="18" charset="0"/>
              </a:rPr>
              <a:t> -</a:t>
            </a:r>
          </a:p>
          <a:p>
            <a:pPr algn="ctr">
              <a:buNone/>
            </a:pPr>
            <a:r>
              <a:rPr lang="ru-RU" sz="2000" b="1" dirty="0" err="1">
                <a:latin typeface="Minion Pro SmBd" pitchFamily="18" charset="0"/>
              </a:rPr>
              <a:t>Щоб</a:t>
            </a:r>
            <a:r>
              <a:rPr lang="ru-RU" sz="2000" b="1" dirty="0">
                <a:latin typeface="Minion Pro SmBd" pitchFamily="18" charset="0"/>
              </a:rPr>
              <a:t> </a:t>
            </a:r>
            <a:r>
              <a:rPr lang="ru-RU" sz="2000" b="1" dirty="0" err="1">
                <a:latin typeface="Minion Pro SmBd" pitchFamily="18" charset="0"/>
              </a:rPr>
              <a:t>зростали</a:t>
            </a:r>
            <a:r>
              <a:rPr lang="ru-RU" sz="2000" b="1" dirty="0">
                <a:latin typeface="Minion Pro SmBd" pitchFamily="18" charset="0"/>
              </a:rPr>
              <a:t>, </a:t>
            </a:r>
            <a:r>
              <a:rPr lang="ru-RU" sz="2000" b="1" dirty="0" err="1">
                <a:latin typeface="Minion Pro SmBd" pitchFamily="18" charset="0"/>
              </a:rPr>
              <a:t>щоб</a:t>
            </a:r>
            <a:r>
              <a:rPr lang="ru-RU" sz="2000" b="1" dirty="0">
                <a:latin typeface="Minion Pro SmBd" pitchFamily="18" charset="0"/>
              </a:rPr>
              <a:t> </a:t>
            </a:r>
            <a:r>
              <a:rPr lang="ru-RU" sz="2000" b="1" dirty="0" err="1">
                <a:latin typeface="Minion Pro SmBd" pitchFamily="18" charset="0"/>
              </a:rPr>
              <a:t>міцніли</a:t>
            </a:r>
            <a:r>
              <a:rPr lang="ru-RU" sz="2000" b="1" dirty="0">
                <a:latin typeface="Minion Pro SmBd" pitchFamily="18" charset="0"/>
              </a:rPr>
              <a:t>,</a:t>
            </a:r>
          </a:p>
          <a:p>
            <a:pPr algn="ctr">
              <a:buNone/>
            </a:pPr>
            <a:r>
              <a:rPr lang="ru-RU" sz="2000" b="1" dirty="0" err="1">
                <a:latin typeface="Minion Pro SmBd" pitchFamily="18" charset="0"/>
              </a:rPr>
              <a:t>Щоб</a:t>
            </a:r>
            <a:r>
              <a:rPr lang="ru-RU" sz="2000" b="1" dirty="0">
                <a:latin typeface="Minion Pro SmBd" pitchFamily="18" charset="0"/>
              </a:rPr>
              <a:t> </a:t>
            </a:r>
            <a:r>
              <a:rPr lang="ru-RU" sz="2000" b="1" dirty="0" err="1">
                <a:latin typeface="Minion Pro SmBd" pitchFamily="18" charset="0"/>
              </a:rPr>
              <a:t>ніколи</a:t>
            </a:r>
            <a:r>
              <a:rPr lang="ru-RU" sz="2000" b="1" dirty="0">
                <a:latin typeface="Minion Pro SmBd" pitchFamily="18" charset="0"/>
              </a:rPr>
              <a:t> не </a:t>
            </a:r>
            <a:r>
              <a:rPr lang="ru-RU" sz="2000" b="1" dirty="0" err="1">
                <a:latin typeface="Minion Pro SmBd" pitchFamily="18" charset="0"/>
              </a:rPr>
              <a:t>хворіли</a:t>
            </a:r>
            <a:r>
              <a:rPr lang="ru-RU" sz="2000" b="1" dirty="0">
                <a:latin typeface="Minion Pro SmBd" pitchFamily="18" charset="0"/>
              </a:rPr>
              <a:t>,</a:t>
            </a:r>
          </a:p>
          <a:p>
            <a:pPr algn="ctr">
              <a:buNone/>
            </a:pPr>
            <a:r>
              <a:rPr lang="ru-RU" sz="2000" b="1" dirty="0">
                <a:latin typeface="Minion Pro SmBd" pitchFamily="18" charset="0"/>
              </a:rPr>
              <a:t>І науку </a:t>
            </a:r>
            <a:r>
              <a:rPr lang="ru-RU" sz="2000" b="1" dirty="0" err="1">
                <a:latin typeface="Minion Pro SmBd" pitchFamily="18" charset="0"/>
              </a:rPr>
              <a:t>здобували</a:t>
            </a:r>
            <a:r>
              <a:rPr lang="ru-RU" sz="2000" b="1" dirty="0">
                <a:latin typeface="Minion Pro SmBd" pitchFamily="18" charset="0"/>
              </a:rPr>
              <a:t>,</a:t>
            </a:r>
          </a:p>
          <a:p>
            <a:pPr algn="ctr">
              <a:buNone/>
            </a:pPr>
            <a:r>
              <a:rPr lang="ru-RU" sz="2000" b="1" dirty="0" err="1">
                <a:latin typeface="Minion Pro SmBd" pitchFamily="18" charset="0"/>
              </a:rPr>
              <a:t>Труднощі</a:t>
            </a:r>
            <a:r>
              <a:rPr lang="ru-RU" sz="2000" b="1" dirty="0">
                <a:latin typeface="Minion Pro SmBd" pitchFamily="18" charset="0"/>
              </a:rPr>
              <a:t> </a:t>
            </a:r>
            <a:r>
              <a:rPr lang="ru-RU" sz="2000" b="1" dirty="0" err="1">
                <a:latin typeface="Minion Pro SmBd" pitchFamily="18" charset="0"/>
              </a:rPr>
              <a:t>всі</a:t>
            </a:r>
            <a:r>
              <a:rPr lang="ru-RU" sz="2000" b="1" dirty="0">
                <a:latin typeface="Minion Pro SmBd" pitchFamily="18" charset="0"/>
              </a:rPr>
              <a:t> </a:t>
            </a:r>
            <a:r>
              <a:rPr lang="ru-RU" sz="2000" b="1" dirty="0" err="1">
                <a:latin typeface="Minion Pro SmBd" pitchFamily="18" charset="0"/>
              </a:rPr>
              <a:t>подолали</a:t>
            </a:r>
            <a:r>
              <a:rPr lang="ru-RU" sz="2000" b="1" dirty="0">
                <a:latin typeface="Minion Pro SmBd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688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55776" y="275466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/>
              <a:t>Вихователь групи «</a:t>
            </a:r>
            <a:r>
              <a:rPr lang="uk-UA" sz="3200" b="1" i="1" dirty="0" err="1" smtClean="0"/>
              <a:t>Дзіночок</a:t>
            </a:r>
            <a:r>
              <a:rPr lang="uk-UA" sz="3200" b="1" i="1" dirty="0" smtClean="0"/>
              <a:t>»</a:t>
            </a:r>
            <a:endParaRPr lang="uk-UA" sz="3200" b="1" i="1" dirty="0"/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457200"/>
            <a:ext cx="8839200" cy="563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97984"/>
      </p:ext>
    </p:extLst>
  </p:cSld>
  <p:clrMapOvr>
    <a:masterClrMapping/>
  </p:clrMapOvr>
  <p:transition spd="med" advTm="3000">
    <p:newsfla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836712"/>
            <a:ext cx="5698124" cy="5301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3528" y="116632"/>
            <a:ext cx="8352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solidFill>
                  <a:srgbClr val="002060"/>
                </a:solidFill>
              </a:rPr>
              <a:t>Ми веселі всі малята,                                                                                                     Дружні, чемні та завзяті,                                                                                Різнобарвні, мов </a:t>
            </a:r>
            <a:r>
              <a:rPr lang="uk-UA" sz="2000" b="1" i="1" dirty="0" smtClean="0">
                <a:solidFill>
                  <a:srgbClr val="002060"/>
                </a:solidFill>
              </a:rPr>
              <a:t>дзвіночки</a:t>
            </a:r>
            <a:r>
              <a:rPr lang="uk-UA" sz="2000" i="1" dirty="0" smtClean="0">
                <a:solidFill>
                  <a:srgbClr val="002060"/>
                </a:solidFill>
              </a:rPr>
              <a:t>,                                                                                            Маєм срібні голосочки,                                                                                                               У садочку ми зростаємо,                                                                                                    Наче квіти розквітаємо!</a:t>
            </a:r>
            <a:endParaRPr lang="uk-UA" sz="2000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04864"/>
            <a:ext cx="2808312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581128"/>
            <a:ext cx="2808312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476672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002060"/>
                </a:solidFill>
              </a:rPr>
              <a:t>Ми щоранку поспішаєм у садок</a:t>
            </a:r>
          </a:p>
          <a:p>
            <a:r>
              <a:rPr lang="uk-UA" sz="2000" b="1" i="1" dirty="0" smtClean="0">
                <a:solidFill>
                  <a:srgbClr val="002060"/>
                </a:solidFill>
              </a:rPr>
              <a:t>Тут чекають гарні ігри на діток!</a:t>
            </a:r>
            <a:endParaRPr lang="uk-UA" sz="2000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-99392"/>
            <a:ext cx="4901493" cy="3744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40768"/>
            <a:ext cx="3853006" cy="2696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72000" y="5805264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002060"/>
                </a:solidFill>
              </a:rPr>
              <a:t>І усмішки, і заняття, і казки</a:t>
            </a:r>
          </a:p>
          <a:p>
            <a:r>
              <a:rPr lang="uk-UA" sz="2000" b="1" i="1" dirty="0" smtClean="0">
                <a:solidFill>
                  <a:srgbClr val="002060"/>
                </a:solidFill>
              </a:rPr>
              <a:t>Швидко-швидко в дім чудовий, малюки!</a:t>
            </a:r>
            <a:endParaRPr lang="uk-UA" sz="2000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95" y="3344798"/>
            <a:ext cx="3767655" cy="25422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913" y="3186707"/>
            <a:ext cx="1872208" cy="25919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193370"/>
            <a:ext cx="3816423" cy="2627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1" y="-72027"/>
            <a:ext cx="5292080" cy="4509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2350893"/>
            <a:ext cx="5230821" cy="48711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95535" y="116632"/>
            <a:ext cx="35283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В групу «Дзвіночок»</a:t>
            </a:r>
          </a:p>
          <a:p>
            <a:r>
              <a:rPr lang="uk-UA" sz="2400" b="1" i="1" dirty="0" smtClean="0">
                <a:solidFill>
                  <a:srgbClr val="002060"/>
                </a:solidFill>
              </a:rPr>
              <a:t>Ми радісно прийшли,</a:t>
            </a:r>
          </a:p>
          <a:p>
            <a:r>
              <a:rPr lang="ru-RU" sz="2400" b="1" i="1" dirty="0">
                <a:solidFill>
                  <a:srgbClr val="002060"/>
                </a:solidFill>
              </a:rPr>
              <a:t>Справ тут </a:t>
            </a:r>
            <a:r>
              <a:rPr lang="ru-RU" sz="2400" b="1" i="1" dirty="0" err="1">
                <a:solidFill>
                  <a:srgbClr val="002060"/>
                </a:solidFill>
              </a:rPr>
              <a:t>багато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</a:p>
          <a:p>
            <a:r>
              <a:rPr lang="ru-RU" sz="2400" b="1" i="1" dirty="0" err="1">
                <a:solidFill>
                  <a:srgbClr val="002060"/>
                </a:solidFill>
              </a:rPr>
              <a:t>Цікавих</a:t>
            </a:r>
            <a:r>
              <a:rPr lang="ru-RU" sz="2400" b="1" i="1" dirty="0">
                <a:solidFill>
                  <a:srgbClr val="002060"/>
                </a:solidFill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</a:rPr>
              <a:t>знайшли</a:t>
            </a:r>
            <a:r>
              <a:rPr lang="ru-RU" sz="2400" b="1" i="1" dirty="0">
                <a:solidFill>
                  <a:srgbClr val="002060"/>
                </a:solidFill>
              </a:rPr>
              <a:t>!</a:t>
            </a:r>
          </a:p>
          <a:p>
            <a:endParaRPr lang="uk-UA" sz="2400" b="1" i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flipH="1">
            <a:off x="6084168" y="4653136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2400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3726" y="4365104"/>
            <a:ext cx="2175994" cy="242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7847" y="19918"/>
            <a:ext cx="4608513" cy="4777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" y="1556792"/>
            <a:ext cx="4561763" cy="50866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39552" y="116632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У руці тримати ложку нас навчать, </a:t>
            </a:r>
          </a:p>
          <a:p>
            <a:r>
              <a:rPr lang="uk-UA" sz="2400" b="1" i="1" dirty="0" smtClean="0">
                <a:solidFill>
                  <a:srgbClr val="002060"/>
                </a:solidFill>
              </a:rPr>
              <a:t>Вальс і польку </a:t>
            </a:r>
            <a:r>
              <a:rPr lang="uk-UA" sz="2400" b="1" i="1" dirty="0" err="1" smtClean="0">
                <a:solidFill>
                  <a:srgbClr val="002060"/>
                </a:solidFill>
              </a:rPr>
              <a:t>танцювать</a:t>
            </a:r>
            <a:r>
              <a:rPr lang="uk-UA" sz="2400" b="1" i="1" dirty="0" smtClean="0">
                <a:solidFill>
                  <a:srgbClr val="002060"/>
                </a:solidFill>
              </a:rPr>
              <a:t>. </a:t>
            </a:r>
            <a:endParaRPr lang="uk-UA" sz="24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5301208"/>
            <a:ext cx="3744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rgbClr val="002060"/>
                </a:solidFill>
              </a:rPr>
              <a:t>Причесатись і вдягнути чобітки, </a:t>
            </a:r>
          </a:p>
          <a:p>
            <a:r>
              <a:rPr lang="uk-UA" sz="2400" b="1" i="1" dirty="0" smtClean="0">
                <a:solidFill>
                  <a:srgbClr val="002060"/>
                </a:solidFill>
              </a:rPr>
              <a:t>І дружити, й працювати залюбки!</a:t>
            </a:r>
            <a:endParaRPr lang="uk-UA" sz="24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ollage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6709" y="159900"/>
            <a:ext cx="5294418" cy="3717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3153180"/>
            <a:ext cx="4320480" cy="3717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кутник 5"/>
          <p:cNvSpPr/>
          <p:nvPr/>
        </p:nvSpPr>
        <p:spPr>
          <a:xfrm>
            <a:off x="251520" y="165011"/>
            <a:ext cx="33123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solidFill>
                  <a:srgbClr val="002060"/>
                </a:solidFill>
              </a:rPr>
              <a:t>Ми веселі малюки,</a:t>
            </a:r>
          </a:p>
          <a:p>
            <a:r>
              <a:rPr lang="uk-UA" sz="2400" b="1" i="1" dirty="0">
                <a:solidFill>
                  <a:srgbClr val="002060"/>
                </a:solidFill>
              </a:rPr>
              <a:t>Любим слухати казки,</a:t>
            </a:r>
          </a:p>
          <a:p>
            <a:r>
              <a:rPr lang="uk-UA" sz="2400" b="1" i="1" dirty="0">
                <a:solidFill>
                  <a:srgbClr val="002060"/>
                </a:solidFill>
              </a:rPr>
              <a:t>Радісно гуляти,</a:t>
            </a:r>
          </a:p>
          <a:p>
            <a:r>
              <a:rPr lang="uk-UA" sz="2400" b="1" i="1" dirty="0">
                <a:solidFill>
                  <a:srgbClr val="002060"/>
                </a:solidFill>
              </a:rPr>
              <a:t>Бігати й стрибати!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955" y="1648002"/>
            <a:ext cx="2981057" cy="22289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4024631"/>
            <a:ext cx="3456384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688" y="1628800"/>
            <a:ext cx="64807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ДЯКУЄМО ЗА УВАГУ!!!</a:t>
            </a:r>
            <a:endParaRPr lang="uk-UA" sz="8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2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3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207</TotalTime>
  <Words>200</Words>
  <Application>Microsoft Office PowerPoint</Application>
  <PresentationFormat>Екран (4:3)</PresentationFormat>
  <Paragraphs>30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5" baseType="lpstr">
      <vt:lpstr>Franklin Gothic Book</vt:lpstr>
      <vt:lpstr>Franklin Gothic Medium</vt:lpstr>
      <vt:lpstr>Lucida Sans Unicode</vt:lpstr>
      <vt:lpstr>Minion Pro SmBd</vt:lpstr>
      <vt:lpstr>Wingdings 2</vt:lpstr>
      <vt:lpstr>Трек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Користувач Windows</cp:lastModifiedBy>
  <cp:revision>39</cp:revision>
  <dcterms:created xsi:type="dcterms:W3CDTF">2013-09-23T08:29:32Z</dcterms:created>
  <dcterms:modified xsi:type="dcterms:W3CDTF">2019-09-25T07:37:18Z</dcterms:modified>
</cp:coreProperties>
</file>